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93455" r:id="rId1"/>
  </p:sldMasterIdLst>
  <p:sldIdLst>
    <p:sldId id="256" r:id="rId2"/>
    <p:sldId id="257" r:id="rId3"/>
    <p:sldId id="266" r:id="rId4"/>
    <p:sldId id="264" r:id="rId5"/>
    <p:sldId id="261" r:id="rId6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77BD"/>
    <a:srgbClr val="666666"/>
    <a:srgbClr val="595959"/>
    <a:srgbClr val="930050"/>
    <a:srgbClr val="202020"/>
    <a:srgbClr val="F8F1DF"/>
    <a:srgbClr val="711DBE"/>
    <a:srgbClr val="26520C"/>
    <a:srgbClr val="FFFCF8"/>
    <a:srgbClr val="4747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751" autoAdjust="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216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GERO 2024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1827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 - Novo slide fundo whit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5165" y="157434"/>
            <a:ext cx="7277710" cy="857250"/>
          </a:xfrm>
        </p:spPr>
        <p:txBody>
          <a:bodyPr/>
          <a:lstStyle>
            <a:lvl1pPr algn="l">
              <a:defRPr b="1">
                <a:solidFill>
                  <a:srgbClr val="FFFCF8"/>
                </a:solidFill>
              </a:defRPr>
            </a:lvl1pPr>
          </a:lstStyle>
          <a:p>
            <a:r>
              <a:rPr lang="pt-BR" dirty="0"/>
              <a:t>Clique aqui para editar o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  <a:lvl2pPr>
              <a:defRPr>
                <a:solidFill>
                  <a:srgbClr val="595959"/>
                </a:solidFill>
              </a:defRPr>
            </a:lvl2pPr>
            <a:lvl3pPr>
              <a:defRPr>
                <a:solidFill>
                  <a:srgbClr val="595959"/>
                </a:solidFill>
              </a:defRPr>
            </a:lvl3pPr>
            <a:lvl4pPr>
              <a:defRPr>
                <a:solidFill>
                  <a:srgbClr val="595959"/>
                </a:solidFill>
              </a:defRPr>
            </a:lvl4pPr>
            <a:lvl5pPr>
              <a:defRPr>
                <a:solidFill>
                  <a:srgbClr val="59595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7273D-D96F-459E-8141-80A4670E6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59A53-9EC5-4C44-BA35-1C0F49E12663}" type="datetimeFigureOut">
              <a:rPr lang="en-US" altLang="pt-BR"/>
              <a:pPr>
                <a:defRPr/>
              </a:pPr>
              <a:t>5/5/2026</a:t>
            </a:fld>
            <a:endParaRPr lang="en-US" alt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CBBD8A-ECB6-45E0-9F4B-D22F84EF5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D4D847-35B0-47BD-AF6C-193DFC56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731C0-66CF-455F-BEA5-108447970369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870138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338FEB9-0163-4D07-BCF3-6AAB7857D3F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540FF772-5912-477E-934C-4AF7E5CDEDE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text styles</a:t>
            </a:r>
          </a:p>
          <a:p>
            <a:pPr lvl="1"/>
            <a:r>
              <a:rPr lang="en-US" altLang="pt-BR"/>
              <a:t>Second level</a:t>
            </a:r>
          </a:p>
          <a:p>
            <a:pPr lvl="2"/>
            <a:r>
              <a:rPr lang="en-US" altLang="pt-BR"/>
              <a:t>Third level</a:t>
            </a:r>
          </a:p>
          <a:p>
            <a:pPr lvl="3"/>
            <a:r>
              <a:rPr lang="en-US" altLang="pt-BR"/>
              <a:t>Fourth level</a:t>
            </a:r>
          </a:p>
          <a:p>
            <a:pPr lvl="4"/>
            <a:r>
              <a:rPr lang="en-US" altLang="pt-BR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CA36D-C983-4B5E-9DF1-F52C31D537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79CA7B6-63B4-4B9C-AA93-4EF93AD0AEF8}" type="datetimeFigureOut">
              <a:rPr lang="en-US" altLang="pt-BR"/>
              <a:pPr>
                <a:defRPr/>
              </a:pPr>
              <a:t>5/5/2026</a:t>
            </a:fld>
            <a:endParaRPr lang="en-US" alt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D5A3BA-F32F-4333-BCFC-D3D10C7F06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6364B-0BAC-4FAF-81E8-BD2904E07E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9316172-6B62-42AE-9C79-4C7A0DA270A3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588" r:id="rId1"/>
    <p:sldLayoutId id="2147493589" r:id="rId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2000" kern="1200">
          <a:solidFill>
            <a:srgbClr val="595959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2000">
          <a:solidFill>
            <a:srgbClr val="595959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2000">
          <a:solidFill>
            <a:srgbClr val="595959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2000">
          <a:solidFill>
            <a:srgbClr val="595959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2000">
          <a:solidFill>
            <a:srgbClr val="595959"/>
          </a:solidFill>
          <a:latin typeface="Arial" panose="020B0604020202020204" pitchFamily="34" charset="0"/>
          <a:ea typeface="MS PGothic" panose="020B0600070205080204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" panose="020B0604020202020204" pitchFamily="34" charset="0"/>
          <a:ea typeface="MS PGothic" panose="020B0600070205080204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" panose="020B0604020202020204" pitchFamily="34" charset="0"/>
          <a:ea typeface="MS PGothic" panose="020B0600070205080204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" panose="020B0604020202020204" pitchFamily="34" charset="0"/>
          <a:ea typeface="MS PGothic" panose="020B0600070205080204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2000">
          <a:solidFill>
            <a:schemeClr val="bg1"/>
          </a:solidFill>
          <a:latin typeface="Arial" panose="020B0604020202020204" pitchFamily="34" charset="0"/>
          <a:ea typeface="MS PGothic" panose="020B0600070205080204" pitchFamily="3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595959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rgbClr val="595959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595959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rgbClr val="595959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rgbClr val="595959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aixaDeTexto 1">
            <a:extLst>
              <a:ext uri="{FF2B5EF4-FFF2-40B4-BE49-F238E27FC236}">
                <a16:creationId xmlns:a16="http://schemas.microsoft.com/office/drawing/2014/main" id="{26A50929-C517-49AB-90B4-664DD1B19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3825" y="2942321"/>
            <a:ext cx="54763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rgbClr val="59595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rgbClr val="59595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rgbClr val="59595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59595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59595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59595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59595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>
                <a:solidFill>
                  <a:srgbClr val="666666"/>
                </a:solidFill>
              </a:rPr>
              <a:t>TEMA DA AULA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812EB0C-EB73-2221-4705-B0B8B2457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811" y="3486266"/>
            <a:ext cx="314237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rgbClr val="59595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rgbClr val="59595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rgbClr val="59595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59595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59595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59595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595959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1277BD"/>
                </a:solidFill>
              </a:rPr>
              <a:t>Seu nome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1D59A38C-44F6-4AA3-9A48-77F737CC0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165" y="155486"/>
            <a:ext cx="6801729" cy="857250"/>
          </a:xfrm>
        </p:spPr>
        <p:txBody>
          <a:bodyPr/>
          <a:lstStyle/>
          <a:p>
            <a:pPr eaLnBrk="1" hangingPunct="1"/>
            <a:r>
              <a:rPr lang="pt-BR" altLang="pt-BR" dirty="0">
                <a:solidFill>
                  <a:schemeClr val="bg1"/>
                </a:solidFill>
              </a:rPr>
              <a:t>Minicurrículo</a:t>
            </a:r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431A54A5-2D82-4013-8CA5-5BAC582C9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altLang="pt-B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431A54A5-2D82-4013-8CA5-5BAC582C9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altLang="pt-B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141195-3087-EED9-51F5-934D4CAA1D76}"/>
              </a:ext>
            </a:extLst>
          </p:cNvPr>
          <p:cNvSpPr txBox="1">
            <a:spLocks/>
          </p:cNvSpPr>
          <p:nvPr/>
        </p:nvSpPr>
        <p:spPr bwMode="auto">
          <a:xfrm>
            <a:off x="485165" y="155486"/>
            <a:ext cx="6801729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rgbClr val="FFFBF7"/>
                </a:solidFill>
                <a:latin typeface="+mj-lt"/>
                <a:ea typeface="MS PGothic" panose="020B0600070205080204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595959"/>
                </a:solidFill>
                <a:latin typeface="Arial" panose="020B0604020202020204" pitchFamily="34" charset="0"/>
                <a:ea typeface="MS PGothic" panose="020B0600070205080204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595959"/>
                </a:solidFill>
                <a:latin typeface="Arial" panose="020B0604020202020204" pitchFamily="34" charset="0"/>
                <a:ea typeface="MS PGothic" panose="020B0600070205080204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595959"/>
                </a:solidFill>
                <a:latin typeface="Arial" panose="020B0604020202020204" pitchFamily="34" charset="0"/>
                <a:ea typeface="MS PGothic" panose="020B0600070205080204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595959"/>
                </a:solidFill>
                <a:latin typeface="Arial" panose="020B0604020202020204" pitchFamily="34" charset="0"/>
                <a:ea typeface="MS PGothic" panose="020B0600070205080204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dirty="0">
                <a:solidFill>
                  <a:schemeClr val="bg1"/>
                </a:solidFill>
              </a:rPr>
              <a:t>Declaração de Conflitos de Interesse</a:t>
            </a:r>
          </a:p>
        </p:txBody>
      </p:sp>
    </p:spTree>
    <p:extLst>
      <p:ext uri="{BB962C8B-B14F-4D97-AF65-F5344CB8AC3E}">
        <p14:creationId xmlns:p14="http://schemas.microsoft.com/office/powerpoint/2010/main" val="445626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8EFF0C-FB26-4AD8-C3E3-7D20C03DA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F2400C3-F1EE-C876-42D9-75B4E7BBD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4256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ersonalizada 3">
      <a:dk1>
        <a:srgbClr val="595959"/>
      </a:dk1>
      <a:lt1>
        <a:sysClr val="window" lastClr="FFFFFF"/>
      </a:lt1>
      <a:dk2>
        <a:srgbClr val="595959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0</TotalTime>
  <Words>11</Words>
  <Application>Microsoft Office PowerPoint</Application>
  <PresentationFormat>Apresentação na tela (16:9)</PresentationFormat>
  <Paragraphs>4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7" baseType="lpstr">
      <vt:lpstr>Arial</vt:lpstr>
      <vt:lpstr>Office Theme</vt:lpstr>
      <vt:lpstr>Apresentação do PowerPoint</vt:lpstr>
      <vt:lpstr>Minicurrículo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/>
  <cp:revision>1</cp:revision>
  <dcterms:created xsi:type="dcterms:W3CDTF">2026-04-30T19:07:11Z</dcterms:created>
  <dcterms:modified xsi:type="dcterms:W3CDTF">2026-05-05T13:38:06Z</dcterms:modified>
</cp:coreProperties>
</file>