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8" r:id="rId2"/>
  </p:sldIdLst>
  <p:sldSz cx="10080000" cy="13680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357" autoAdjust="0"/>
    <p:restoredTop sz="94660"/>
  </p:normalViewPr>
  <p:slideViewPr>
    <p:cSldViewPr snapToGrid="0">
      <p:cViewPr varScale="1">
        <p:scale>
          <a:sx n="80" d="100"/>
          <a:sy n="80" d="100"/>
        </p:scale>
        <p:origin x="3016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514151"/>
            <a:ext cx="5829300" cy="3221049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59416"/>
            <a:ext cx="5143500" cy="223374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1FD9D-7C7B-401E-BCA1-58D05BF3E293}" type="datetimeFigureOut">
              <a:rPr lang="pt-BR" smtClean="0"/>
              <a:t>15/09/2026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F327C-009F-42CB-ADCA-D6AB9885C4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41034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1FD9D-7C7B-401E-BCA1-58D05BF3E293}" type="datetimeFigureOut">
              <a:rPr lang="pt-BR" smtClean="0"/>
              <a:t>15/09/2026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F327C-009F-42CB-ADCA-D6AB9885C4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893583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306565"/>
            <a:ext cx="5915025" cy="3848554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91528"/>
            <a:ext cx="5915025" cy="2023863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1FD9D-7C7B-401E-BCA1-58D05BF3E293}" type="datetimeFigureOut">
              <a:rPr lang="pt-BR" smtClean="0"/>
              <a:t>15/09/2026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F327C-009F-42CB-ADCA-D6AB9885C4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067839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62903"/>
            <a:ext cx="2914650" cy="5870277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62903"/>
            <a:ext cx="2914650" cy="5870277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1FD9D-7C7B-401E-BCA1-58D05BF3E293}" type="datetimeFigureOut">
              <a:rPr lang="pt-BR" smtClean="0"/>
              <a:t>15/09/2026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F327C-009F-42CB-ADCA-D6AB9885C4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564734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92583"/>
            <a:ext cx="5915025" cy="178828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68014"/>
            <a:ext cx="2901255" cy="1111518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79532"/>
            <a:ext cx="2901255" cy="497078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68014"/>
            <a:ext cx="2915543" cy="1111518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79532"/>
            <a:ext cx="2915543" cy="497078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1FD9D-7C7B-401E-BCA1-58D05BF3E293}" type="datetimeFigureOut">
              <a:rPr lang="pt-BR" smtClean="0"/>
              <a:t>15/09/2026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F327C-009F-42CB-ADCA-D6AB9885C4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20846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1FD9D-7C7B-401E-BCA1-58D05BF3E293}" type="datetimeFigureOut">
              <a:rPr lang="pt-BR" smtClean="0"/>
              <a:t>15/09/2026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F327C-009F-42CB-ADCA-D6AB9885C4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15900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1FD9D-7C7B-401E-BCA1-58D05BF3E293}" type="datetimeFigureOut">
              <a:rPr lang="pt-BR" smtClean="0"/>
              <a:t>15/09/2026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F327C-009F-42CB-ADCA-D6AB9885C4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72900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16797"/>
            <a:ext cx="2211884" cy="2158788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32112"/>
            <a:ext cx="3471863" cy="65748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75585"/>
            <a:ext cx="2211884" cy="5142115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1FD9D-7C7B-401E-BCA1-58D05BF3E293}" type="datetimeFigureOut">
              <a:rPr lang="pt-BR" smtClean="0"/>
              <a:t>15/09/2026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F327C-009F-42CB-ADCA-D6AB9885C4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69400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16797"/>
            <a:ext cx="2211884" cy="2158788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32112"/>
            <a:ext cx="3471863" cy="65748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75585"/>
            <a:ext cx="2211884" cy="5142115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1FD9D-7C7B-401E-BCA1-58D05BF3E293}" type="datetimeFigureOut">
              <a:rPr lang="pt-BR" smtClean="0"/>
              <a:t>15/09/2026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F327C-009F-42CB-ADCA-D6AB9885C4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095973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1FD9D-7C7B-401E-BCA1-58D05BF3E293}" type="datetimeFigureOut">
              <a:rPr lang="pt-BR" smtClean="0"/>
              <a:t>15/09/2026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F327C-009F-42CB-ADCA-D6AB9885C4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067675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92581"/>
            <a:ext cx="1478756" cy="7840600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92581"/>
            <a:ext cx="4350544" cy="7840600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1FD9D-7C7B-401E-BCA1-58D05BF3E293}" type="datetimeFigureOut">
              <a:rPr lang="pt-BR" smtClean="0"/>
              <a:t>15/09/2026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F327C-009F-42CB-ADCA-D6AB9885C4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6333565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92583"/>
            <a:ext cx="5915025" cy="17882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62903"/>
            <a:ext cx="5915025" cy="58702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575189"/>
            <a:ext cx="1543050" cy="4925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B1FD9D-7C7B-401E-BCA1-58D05BF3E293}" type="datetimeFigureOut">
              <a:rPr lang="pt-BR" smtClean="0"/>
              <a:t>15/09/2026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575189"/>
            <a:ext cx="2314575" cy="4925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575189"/>
            <a:ext cx="1543050" cy="4925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1F327C-009F-42CB-ADCA-D6AB9885C4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321141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A34A1A2C-BB7D-40CF-9C49-B37283EC3C09}"/>
              </a:ext>
            </a:extLst>
          </p:cNvPr>
          <p:cNvSpPr/>
          <p:nvPr/>
        </p:nvSpPr>
        <p:spPr>
          <a:xfrm>
            <a:off x="2231551" y="845958"/>
            <a:ext cx="7612049" cy="1535544"/>
          </a:xfrm>
          <a:prstGeom prst="roundRect">
            <a:avLst/>
          </a:prstGeom>
          <a:solidFill>
            <a:schemeClr val="lt1"/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 lIns="134400" rIns="134400" tIns="67200" bIns="67200"/>
          <a:lstStyle/>
          <a:p>
            <a:pPr algn="ctr"/>
            <a:endParaRPr lang="pt-BR" dirty="0"/>
          </a:p>
        </p:txBody>
      </p:sp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D729BFAB-DFFF-4920-947A-4729759103D1}"/>
              </a:ext>
            </a:extLst>
          </p:cNvPr>
          <p:cNvSpPr/>
          <p:nvPr/>
        </p:nvSpPr>
        <p:spPr>
          <a:xfrm>
            <a:off x="7845753" y="263465"/>
            <a:ext cx="1997854" cy="345013"/>
          </a:xfrm>
          <a:prstGeom prst="roundRect">
            <a:avLst/>
          </a:prstGeom>
          <a:solidFill>
            <a:schemeClr val="lt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 lIns="134400" rIns="134400" tIns="67200" bIns="67200"/>
          <a:lstStyle/>
          <a:p>
            <a:pPr algn="ctr"/>
            <a:endParaRPr lang="pt-BR"/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E01E5B31-5696-4C79-8585-0CFAB9BAB827}"/>
              </a:ext>
            </a:extLst>
          </p:cNvPr>
          <p:cNvSpPr/>
          <p:nvPr/>
        </p:nvSpPr>
        <p:spPr>
          <a:xfrm>
            <a:off x="236396" y="2749504"/>
            <a:ext cx="4600444" cy="1870723"/>
          </a:xfrm>
          <a:prstGeom prst="round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 lIns="134400" rIns="134400" tIns="67200" bIns="67200"/>
          <a:lstStyle/>
          <a:p>
            <a:pPr algn="ctr"/>
            <a:endParaRPr lang="pt-BR"/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BA41D4A4-39B5-4B46-AC21-5949ACDA70B7}"/>
              </a:ext>
            </a:extLst>
          </p:cNvPr>
          <p:cNvSpPr/>
          <p:nvPr/>
        </p:nvSpPr>
        <p:spPr>
          <a:xfrm>
            <a:off x="236396" y="4801968"/>
            <a:ext cx="4600444" cy="1870460"/>
          </a:xfrm>
          <a:prstGeom prst="round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 lIns="134400" rIns="134400" tIns="67200" bIns="67200"/>
          <a:lstStyle/>
          <a:p>
            <a:pPr algn="ctr"/>
            <a:endParaRPr lang="pt-BR"/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318B2D65-4550-4A8B-8A52-CA35ECF75A0A}"/>
              </a:ext>
            </a:extLst>
          </p:cNvPr>
          <p:cNvSpPr/>
          <p:nvPr/>
        </p:nvSpPr>
        <p:spPr>
          <a:xfrm>
            <a:off x="5040000" y="2749504"/>
            <a:ext cx="4803605" cy="3922925"/>
          </a:xfrm>
          <a:prstGeom prst="round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 lIns="134400" rIns="134400" tIns="67200" bIns="67200"/>
          <a:lstStyle/>
          <a:p>
            <a:pPr algn="ctr"/>
            <a:endParaRPr lang="pt-BR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924EFD47-D451-40D1-9E78-C5E11A8AAB09}"/>
              </a:ext>
            </a:extLst>
          </p:cNvPr>
          <p:cNvSpPr/>
          <p:nvPr/>
        </p:nvSpPr>
        <p:spPr>
          <a:xfrm>
            <a:off x="236395" y="6891777"/>
            <a:ext cx="9607209" cy="3682673"/>
          </a:xfrm>
          <a:prstGeom prst="round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 lIns="134400" rIns="134400" tIns="67200" bIns="67200"/>
          <a:lstStyle/>
          <a:p>
            <a:pPr algn="ctr"/>
            <a:endParaRPr lang="pt-BR"/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A9BFFF16-C297-4180-A579-7134A8791852}"/>
              </a:ext>
            </a:extLst>
          </p:cNvPr>
          <p:cNvSpPr/>
          <p:nvPr/>
        </p:nvSpPr>
        <p:spPr>
          <a:xfrm>
            <a:off x="236395" y="10723670"/>
            <a:ext cx="4973132" cy="2110371"/>
          </a:xfrm>
          <a:prstGeom prst="round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 lIns="134400" rIns="134400" tIns="67200" bIns="67200"/>
          <a:lstStyle/>
          <a:p>
            <a:pPr algn="ctr"/>
            <a:endParaRPr lang="pt-BR"/>
          </a:p>
        </p:txBody>
      </p:sp>
      <p:sp>
        <p:nvSpPr>
          <p:cNvPr id="11" name="Retângulo: Cantos Arredondados 10">
            <a:extLst>
              <a:ext uri="{FF2B5EF4-FFF2-40B4-BE49-F238E27FC236}">
                <a16:creationId xmlns:a16="http://schemas.microsoft.com/office/drawing/2014/main" id="{E22909E5-6EF7-46B1-BD7C-746F9095492D}"/>
              </a:ext>
            </a:extLst>
          </p:cNvPr>
          <p:cNvSpPr/>
          <p:nvPr/>
        </p:nvSpPr>
        <p:spPr>
          <a:xfrm>
            <a:off x="5329793" y="10717003"/>
            <a:ext cx="4513807" cy="2117038"/>
          </a:xfrm>
          <a:prstGeom prst="roundRect">
            <a:avLst/>
          </a:prstGeom>
          <a:solidFill>
            <a:schemeClr val="lt1"/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 lIns="134400" rIns="134400" tIns="67200" bIns="67200"/>
          <a:lstStyle/>
          <a:p>
            <a:pPr algn="ctr"/>
            <a:endParaRPr lang="pt-BR"/>
          </a:p>
        </p:txBody>
      </p:sp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id="{33F46AB5-4467-4754-AA59-E27EF7D6A6CE}"/>
              </a:ext>
            </a:extLst>
          </p:cNvPr>
          <p:cNvSpPr/>
          <p:nvPr/>
        </p:nvSpPr>
        <p:spPr>
          <a:xfrm>
            <a:off x="236392" y="12955728"/>
            <a:ext cx="9607209" cy="442382"/>
          </a:xfrm>
          <a:prstGeom prst="roundRect">
            <a:avLst/>
          </a:prstGeom>
          <a:solidFill>
            <a:schemeClr val="lt1"/>
          </a:solidFill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 lIns="134400" rIns="134400" tIns="67200" bIns="67200"/>
          <a:lstStyle/>
          <a:p>
            <a:pPr algn="ctr"/>
            <a:endParaRPr lang="pt-BR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1174BECA-EC78-4DCE-97E3-BF787FE2FD9C}"/>
              </a:ext>
            </a:extLst>
          </p:cNvPr>
          <p:cNvSpPr txBox="1"/>
          <p:nvPr/>
        </p:nvSpPr>
        <p:spPr>
          <a:xfrm>
            <a:off x="7907719" y="281886"/>
            <a:ext cx="1703843" cy="316663"/>
          </a:xfrm>
          <a:prstGeom prst="rect">
            <a:avLst/>
          </a:prstGeom>
          <a:solidFill>
            <a:schemeClr val="lt1"/>
          </a:solidFill>
        </p:spPr>
        <p:txBody>
          <a:bodyPr wrap="square" rtlCol="0" lIns="134400" rIns="134400" tIns="67200" bIns="67200">
            <a:spAutoFit/>
          </a:bodyPr>
          <a:lstStyle/>
          <a:p>
            <a:r>
              <a:rPr lang="pt-BR" sz="1175" b="1" dirty="0">
                <a:solidFill>
                  <a:schemeClr val="tx2"/>
                </a:solidFill>
                <a:latin typeface="Abadi" panose="020B0604020104020204" pitchFamily="34" charset="0"/>
              </a:rPr>
              <a:t>Pôster número</a:t>
            </a:r>
            <a:r>
              <a:rPr lang="pt-BR" sz="1175" dirty="0">
                <a:solidFill>
                  <a:schemeClr val="tx2"/>
                </a:solidFill>
                <a:latin typeface="Abadi" panose="020B0604020104020204" pitchFamily="34" charset="0"/>
              </a:rPr>
              <a:t>: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D5D8D1A2-4D9C-4B8B-8158-4478196D754A}"/>
              </a:ext>
            </a:extLst>
          </p:cNvPr>
          <p:cNvSpPr txBox="1"/>
          <p:nvPr/>
        </p:nvSpPr>
        <p:spPr>
          <a:xfrm>
            <a:off x="2276459" y="957912"/>
            <a:ext cx="4464551" cy="407138"/>
          </a:xfrm>
          <a:prstGeom prst="rect">
            <a:avLst/>
          </a:prstGeom>
          <a:noFill/>
        </p:spPr>
        <p:txBody>
          <a:bodyPr wrap="square" rtlCol="0" lIns="134400" rIns="134400" tIns="67200" bIns="67200">
            <a:spAutoFit/>
          </a:bodyPr>
          <a:lstStyle/>
          <a:p>
            <a:r>
              <a:rPr lang="pt-BR" sz="1763" b="1" dirty="0">
                <a:solidFill>
                  <a:schemeClr val="tx2"/>
                </a:solidFill>
                <a:latin typeface="Abadi" panose="020B0604020104020204" pitchFamily="34" charset="0"/>
              </a:rPr>
              <a:t>Título: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C3A0F505-025C-4DE6-B219-59845477DB9C}"/>
              </a:ext>
            </a:extLst>
          </p:cNvPr>
          <p:cNvSpPr txBox="1"/>
          <p:nvPr/>
        </p:nvSpPr>
        <p:spPr>
          <a:xfrm>
            <a:off x="2276459" y="1386002"/>
            <a:ext cx="4464551" cy="407138"/>
          </a:xfrm>
          <a:prstGeom prst="rect">
            <a:avLst/>
          </a:prstGeom>
          <a:noFill/>
        </p:spPr>
        <p:txBody>
          <a:bodyPr wrap="square" rtlCol="0" lIns="134400" rIns="134400" tIns="67200" bIns="67200">
            <a:spAutoFit/>
          </a:bodyPr>
          <a:lstStyle/>
          <a:p>
            <a:r>
              <a:rPr lang="pt-BR" sz="1763" b="1" dirty="0">
                <a:solidFill>
                  <a:schemeClr val="tx2"/>
                </a:solidFill>
                <a:latin typeface="Abadi" panose="020B0604020104020204" pitchFamily="34" charset="0"/>
              </a:rPr>
              <a:t>Autor(es):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543A4960-1EB9-4797-B105-9FD0E814ED60}"/>
              </a:ext>
            </a:extLst>
          </p:cNvPr>
          <p:cNvSpPr txBox="1"/>
          <p:nvPr/>
        </p:nvSpPr>
        <p:spPr>
          <a:xfrm>
            <a:off x="304342" y="2829426"/>
            <a:ext cx="4464551" cy="407138"/>
          </a:xfrm>
          <a:prstGeom prst="rect">
            <a:avLst/>
          </a:prstGeom>
          <a:noFill/>
        </p:spPr>
        <p:txBody>
          <a:bodyPr wrap="square" rtlCol="0" lIns="134400" rIns="134400" tIns="67200" bIns="67200">
            <a:spAutoFit/>
          </a:bodyPr>
          <a:lstStyle/>
          <a:p>
            <a:r>
              <a:rPr lang="pt-BR" sz="1763" b="1" dirty="0">
                <a:solidFill>
                  <a:schemeClr val="tx2"/>
                </a:solidFill>
                <a:latin typeface="Abadi" panose="020B0604020104020204" pitchFamily="34" charset="0"/>
              </a:rPr>
              <a:t>Introdução: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6E502A75-9CA7-4DE6-A254-4F7DB676AAE0}"/>
              </a:ext>
            </a:extLst>
          </p:cNvPr>
          <p:cNvSpPr txBox="1"/>
          <p:nvPr/>
        </p:nvSpPr>
        <p:spPr>
          <a:xfrm>
            <a:off x="372290" y="4881892"/>
            <a:ext cx="4464551" cy="407138"/>
          </a:xfrm>
          <a:prstGeom prst="rect">
            <a:avLst/>
          </a:prstGeom>
          <a:noFill/>
        </p:spPr>
        <p:txBody>
          <a:bodyPr wrap="square" rtlCol="0" lIns="134400" rIns="134400" tIns="67200" bIns="67200">
            <a:spAutoFit/>
          </a:bodyPr>
          <a:lstStyle/>
          <a:p>
            <a:r>
              <a:rPr lang="pt-BR" sz="1763" b="1" dirty="0">
                <a:solidFill>
                  <a:schemeClr val="tx2"/>
                </a:solidFill>
                <a:latin typeface="Abadi" panose="020B0604020104020204" pitchFamily="34" charset="0"/>
              </a:rPr>
              <a:t>Objetivos: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82B3EF83-B5B5-4471-8A27-67B06013B6E9}"/>
              </a:ext>
            </a:extLst>
          </p:cNvPr>
          <p:cNvSpPr txBox="1"/>
          <p:nvPr/>
        </p:nvSpPr>
        <p:spPr>
          <a:xfrm>
            <a:off x="5209526" y="2826700"/>
            <a:ext cx="4464551" cy="407138"/>
          </a:xfrm>
          <a:prstGeom prst="rect">
            <a:avLst/>
          </a:prstGeom>
          <a:noFill/>
        </p:spPr>
        <p:txBody>
          <a:bodyPr wrap="square" rtlCol="0" lIns="134400" rIns="134400" tIns="67200" bIns="67200">
            <a:spAutoFit/>
          </a:bodyPr>
          <a:lstStyle/>
          <a:p>
            <a:r>
              <a:rPr lang="pt-BR" sz="1763" b="1" dirty="0">
                <a:solidFill>
                  <a:schemeClr val="tx2"/>
                </a:solidFill>
                <a:latin typeface="Abadi" panose="020B0604020104020204" pitchFamily="34" charset="0"/>
              </a:rPr>
              <a:t>Metodologia: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9449D4CF-E024-42FE-AB92-208B0635B4A0}"/>
              </a:ext>
            </a:extLst>
          </p:cNvPr>
          <p:cNvSpPr txBox="1"/>
          <p:nvPr/>
        </p:nvSpPr>
        <p:spPr>
          <a:xfrm>
            <a:off x="372290" y="6993796"/>
            <a:ext cx="4464551" cy="407138"/>
          </a:xfrm>
          <a:prstGeom prst="rect">
            <a:avLst/>
          </a:prstGeom>
          <a:noFill/>
        </p:spPr>
        <p:txBody>
          <a:bodyPr wrap="square" rtlCol="0" lIns="134400" rIns="134400" tIns="67200" bIns="67200">
            <a:spAutoFit/>
          </a:bodyPr>
          <a:lstStyle/>
          <a:p>
            <a:r>
              <a:rPr lang="pt-BR" sz="1763" b="1" dirty="0">
                <a:solidFill>
                  <a:schemeClr val="tx2"/>
                </a:solidFill>
                <a:latin typeface="Abadi" panose="020B0604020104020204" pitchFamily="34" charset="0"/>
              </a:rPr>
              <a:t>Resultados: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6E144B87-7C35-4812-8F02-FE710B9D856D}"/>
              </a:ext>
            </a:extLst>
          </p:cNvPr>
          <p:cNvSpPr txBox="1"/>
          <p:nvPr/>
        </p:nvSpPr>
        <p:spPr>
          <a:xfrm>
            <a:off x="356661" y="10754927"/>
            <a:ext cx="4464551" cy="407138"/>
          </a:xfrm>
          <a:prstGeom prst="rect">
            <a:avLst/>
          </a:prstGeom>
          <a:noFill/>
        </p:spPr>
        <p:txBody>
          <a:bodyPr wrap="square" rtlCol="0" lIns="134400" rIns="134400" tIns="67200" bIns="67200">
            <a:spAutoFit/>
          </a:bodyPr>
          <a:lstStyle/>
          <a:p>
            <a:r>
              <a:rPr lang="pt-BR" sz="1763" b="1" dirty="0">
                <a:solidFill>
                  <a:schemeClr val="tx2"/>
                </a:solidFill>
                <a:latin typeface="Abadi" panose="020B0604020104020204" pitchFamily="34" charset="0"/>
              </a:rPr>
              <a:t>Conclusões: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9969EA2D-04BB-44EA-92FA-71422F54BBCD}"/>
              </a:ext>
            </a:extLst>
          </p:cNvPr>
          <p:cNvSpPr txBox="1"/>
          <p:nvPr/>
        </p:nvSpPr>
        <p:spPr>
          <a:xfrm>
            <a:off x="5379050" y="10853299"/>
            <a:ext cx="4464551" cy="407138"/>
          </a:xfrm>
          <a:prstGeom prst="rect">
            <a:avLst/>
          </a:prstGeom>
          <a:noFill/>
        </p:spPr>
        <p:txBody>
          <a:bodyPr wrap="square" rtlCol="0" lIns="134400" rIns="134400" tIns="67200" bIns="67200">
            <a:spAutoFit/>
          </a:bodyPr>
          <a:lstStyle/>
          <a:p>
            <a:r>
              <a:rPr lang="pt-BR" sz="1763" b="1" dirty="0">
                <a:solidFill>
                  <a:schemeClr val="tx2"/>
                </a:solidFill>
                <a:latin typeface="Abadi" panose="020B0604020104020204" pitchFamily="34" charset="0"/>
              </a:rPr>
              <a:t>Referências Bibliográficas: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69B9F7C8-1BAC-47FE-BC54-714FDBB2016C}"/>
              </a:ext>
            </a:extLst>
          </p:cNvPr>
          <p:cNvSpPr txBox="1"/>
          <p:nvPr/>
        </p:nvSpPr>
        <p:spPr>
          <a:xfrm>
            <a:off x="372288" y="13002614"/>
            <a:ext cx="4464551" cy="407138"/>
          </a:xfrm>
          <a:prstGeom prst="rect">
            <a:avLst/>
          </a:prstGeom>
          <a:noFill/>
        </p:spPr>
        <p:txBody>
          <a:bodyPr wrap="square" rtlCol="0" lIns="134400" rIns="134400" tIns="67200" bIns="67200">
            <a:spAutoFit/>
          </a:bodyPr>
          <a:lstStyle/>
          <a:p>
            <a:r>
              <a:rPr lang="pt-BR" sz="1763" b="1" dirty="0">
                <a:solidFill>
                  <a:schemeClr val="tx2"/>
                </a:solidFill>
                <a:latin typeface="Abadi" panose="020B0604020104020204" pitchFamily="34" charset="0"/>
              </a:rPr>
              <a:t>Email para contato: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FA140445-C19A-912B-26A5-AF610CB1658E}"/>
              </a:ext>
            </a:extLst>
          </p:cNvPr>
          <p:cNvSpPr txBox="1"/>
          <p:nvPr/>
        </p:nvSpPr>
        <p:spPr>
          <a:xfrm>
            <a:off x="2288250" y="1798632"/>
            <a:ext cx="4464551" cy="407138"/>
          </a:xfrm>
          <a:prstGeom prst="rect">
            <a:avLst/>
          </a:prstGeom>
          <a:noFill/>
        </p:spPr>
        <p:txBody>
          <a:bodyPr wrap="square" rtlCol="0" lIns="134400" rIns="134400" tIns="67200" bIns="67200">
            <a:spAutoFit/>
          </a:bodyPr>
          <a:lstStyle/>
          <a:p>
            <a:r>
              <a:rPr lang="pt-BR" sz="1763" b="1" dirty="0">
                <a:solidFill>
                  <a:schemeClr val="tx2"/>
                </a:solidFill>
                <a:latin typeface="Abadi" panose="020B0604020104020204" pitchFamily="34" charset="0"/>
              </a:rPr>
              <a:t>Afiliação:</a:t>
            </a:r>
          </a:p>
        </p:txBody>
      </p:sp>
    </p:spTree>
    <p:extLst>
      <p:ext uri="{BB962C8B-B14F-4D97-AF65-F5344CB8AC3E}">
        <p14:creationId xmlns:p14="http://schemas.microsoft.com/office/powerpoint/2010/main" val="72734553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64</TotalTime>
  <Words>28</Words>
  <Application>Microsoft Macintosh PowerPoint</Application>
  <PresentationFormat>Personalizar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Abadi</vt:lpstr>
      <vt:lpstr>Arial</vt:lpstr>
      <vt:lpstr>Calibri</vt:lpstr>
      <vt:lpstr>Calibri Light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calimalucchesi@outlook.com</dc:creator>
  <cp:lastModifiedBy>Olga Almeida</cp:lastModifiedBy>
  <cp:revision>11</cp:revision>
  <dcterms:created xsi:type="dcterms:W3CDTF">2026-08-14T19:43:29Z</dcterms:created>
  <dcterms:modified xsi:type="dcterms:W3CDTF">2026-09-15T10:31:49Z</dcterms:modified>
</cp:coreProperties>
</file>